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75B0-8237-4E91-AE5F-2ED2FF47A1D2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A743-E851-4D4D-9831-5B290AB999C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01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A743-E851-4D4D-9831-5B290AB999C0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5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74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08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05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760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600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42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283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179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9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65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711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D48A-EEDA-4A7E-BF0D-79012A0C7BF4}" type="datetimeFigureOut">
              <a:rPr lang="el-GR" smtClean="0"/>
              <a:pPr/>
              <a:t>14/5/2021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F072-FCA3-4693-9DC0-22A72C5459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251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minedu-secondary.webex.com/meet/ekyriakou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nC2XO68qsw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- Εικόνα" descr="1821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87" y="0"/>
            <a:ext cx="9185375" cy="6858000"/>
          </a:xfrm>
          <a:prstGeom prst="rect">
            <a:avLst/>
          </a:prstGeom>
        </p:spPr>
      </p:pic>
      <p:pic>
        <p:nvPicPr>
          <p:cNvPr id="13" name="12 - Εικόνα" descr="1821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8786874" cy="6379040"/>
          </a:xfrm>
          <a:prstGeom prst="rect">
            <a:avLst/>
          </a:prstGeom>
        </p:spPr>
      </p:pic>
      <p:pic>
        <p:nvPicPr>
          <p:cNvPr id="9" name="8 - Εικόνα" descr="1821_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428736"/>
            <a:ext cx="2071702" cy="1405387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2170584" cy="1080120"/>
          </a:xfrm>
        </p:spPr>
        <p:txBody>
          <a:bodyPr>
            <a:norm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  <a:latin typeface="Palatino Linotype" pitchFamily="18" charset="0"/>
              </a:rPr>
              <a:t>ΠΕΙΡΑΜΑΤΙΚΟ ΛΥΚΕΙΟ ΠΑΝΕΠΙΣΤΗΜΙΟΥ ΠΑΤΡΩΝ</a:t>
            </a:r>
            <a:endParaRPr lang="el-GR" sz="14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528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1800" b="1" dirty="0" smtClean="0">
                <a:latin typeface="Palatino Linotype" pitchFamily="18" charset="0"/>
              </a:rPr>
              <a:t>ΠΡΟΣΚΛΗΣΗ</a:t>
            </a:r>
          </a:p>
          <a:p>
            <a:pPr marL="0" indent="0" algn="ctr">
              <a:buNone/>
            </a:pPr>
            <a:endParaRPr lang="el-GR" sz="2000" dirty="0"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Σας προσκαλούμε στη </a:t>
            </a:r>
            <a:r>
              <a:rPr lang="el-GR" sz="1600" dirty="0">
                <a:solidFill>
                  <a:srgbClr val="002060"/>
                </a:solidFill>
                <a:latin typeface="Palatino Linotype" pitchFamily="18" charset="0"/>
              </a:rPr>
              <a:t>Δ</a:t>
            </a: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ιαδικτυακή Μαθητική Διημερίδα με θέμα: </a:t>
            </a:r>
            <a:r>
              <a:rPr lang="el-GR" sz="1600" b="1" dirty="0" smtClean="0">
                <a:solidFill>
                  <a:srgbClr val="002060"/>
                </a:solidFill>
                <a:latin typeface="Palatino Linotype" pitchFamily="18" charset="0"/>
              </a:rPr>
              <a:t>«200 χρόνια από την Επανάσταση του 1821» </a:t>
            </a: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που διοργανώνουμε στις 19 και 20 Μαΐου 2021,  από 9:00  ως 13:00.</a:t>
            </a:r>
          </a:p>
          <a:p>
            <a:pPr marL="0" indent="0" algn="just">
              <a:buNone/>
            </a:pP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Η Διημερίδα τελεί υπό την αιγίδα της Περιφερειακής Διεύθυνσης Δευτεροβάθμιας Εκπαίδευσης Δυτικής Ελλάδας και τη </a:t>
            </a:r>
            <a:r>
              <a:rPr lang="el-GR" sz="1600" dirty="0" err="1" smtClean="0">
                <a:solidFill>
                  <a:srgbClr val="002060"/>
                </a:solidFill>
                <a:latin typeface="Palatino Linotype" pitchFamily="18" charset="0"/>
              </a:rPr>
              <a:t>συνδιοργάνωση</a:t>
            </a: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 της Δευτεροβάθμιας Εκπαίδευσης Αχαΐας και του ΠΕΚΕΣ Δυτικής Ελλάδας.</a:t>
            </a:r>
          </a:p>
          <a:p>
            <a:pPr marL="0" indent="0" algn="just">
              <a:buNone/>
            </a:pP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Η Διημερίδα θα μεταδοθεί ζωντανά στο </a:t>
            </a:r>
            <a:r>
              <a:rPr lang="en-US" sz="1600" b="1" dirty="0" smtClean="0">
                <a:solidFill>
                  <a:srgbClr val="002060"/>
                </a:solidFill>
                <a:latin typeface="Palatino Linotype" pitchFamily="18" charset="0"/>
              </a:rPr>
              <a:t>You tube  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  <a:hlinkClick r:id="rId6"/>
              </a:rPr>
              <a:t>https://youtu.be/gnC2XO68qsw</a:t>
            </a:r>
            <a:endParaRPr lang="en-US" sz="16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και μέσω της πλατφόρμας </a:t>
            </a:r>
            <a:r>
              <a:rPr lang="en-US" sz="1600" b="1" dirty="0" err="1" smtClean="0">
                <a:solidFill>
                  <a:srgbClr val="002060"/>
                </a:solidFill>
                <a:latin typeface="Palatino Linotype" pitchFamily="18" charset="0"/>
              </a:rPr>
              <a:t>Webex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  </a:t>
            </a: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  <a:hlinkClick r:id="rId7"/>
              </a:rPr>
              <a:t>https://minedu-secondary.webex.com/meet/ekyriakoul</a:t>
            </a:r>
            <a:endParaRPr lang="en-US" sz="16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endParaRPr lang="el-GR" sz="18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Για το Σύλλογο των Διδασκόντων</a:t>
            </a:r>
          </a:p>
          <a:p>
            <a:pPr marL="0" indent="0" algn="ctr">
              <a:buNone/>
            </a:pP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Ο Διευθυντής</a:t>
            </a:r>
          </a:p>
          <a:p>
            <a:pPr marL="0" indent="0" algn="ctr">
              <a:buNone/>
            </a:pPr>
            <a:endParaRPr lang="el-GR" sz="16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l-GR" sz="1600" dirty="0" err="1" smtClean="0">
                <a:solidFill>
                  <a:srgbClr val="002060"/>
                </a:solidFill>
                <a:latin typeface="Palatino Linotype" pitchFamily="18" charset="0"/>
              </a:rPr>
              <a:t>Σφαέλος</a:t>
            </a:r>
            <a:r>
              <a:rPr lang="el-GR" sz="1600" dirty="0" smtClean="0">
                <a:solidFill>
                  <a:srgbClr val="002060"/>
                </a:solidFill>
                <a:latin typeface="Palatino Linotype" pitchFamily="18" charset="0"/>
              </a:rPr>
              <a:t> Ιωάννης</a:t>
            </a:r>
            <a:endParaRPr lang="el-GR" sz="16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4868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ΠΕΡΙΦΕΡΕΙΑΚΗ Δ/ΝΣΗ ΒΘΜΙΑΣ ΕΚΠ/ΣΗΣ </a:t>
            </a:r>
            <a:endParaRPr lang="el-GR" sz="1400" b="1" dirty="0" smtClean="0">
              <a:solidFill>
                <a:srgbClr val="002060"/>
              </a:solidFill>
              <a:latin typeface="Palatino Linotype" pitchFamily="18" charset="0"/>
              <a:ea typeface="+mj-ea"/>
              <a:cs typeface="+mj-cs"/>
            </a:endParaRP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ΔΥΤΙΚΗΣ </a:t>
            </a:r>
            <a:r>
              <a:rPr lang="el-GR" sz="1400" b="1" dirty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ΕΛΛΑΔΑΣ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54868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Δ/ΝΣΗ ΒΘΜΙΑΣ ΕΚΠ/ΣΗΣ </a:t>
            </a:r>
            <a:r>
              <a:rPr lang="el-GR" sz="1400" b="1" dirty="0" smtClean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ΑΧΑΪΑΣ  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 &amp;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ΠΕΚΕΣ ΔΥΤΙΚΗΣ </a:t>
            </a:r>
            <a:r>
              <a:rPr lang="el-GR" sz="1400" b="1" dirty="0">
                <a:solidFill>
                  <a:srgbClr val="002060"/>
                </a:solidFill>
                <a:latin typeface="Palatino Linotype" pitchFamily="18" charset="0"/>
                <a:ea typeface="+mj-ea"/>
                <a:cs typeface="+mj-cs"/>
              </a:rPr>
              <a:t>ΕΛΛΑΔΑΣ</a:t>
            </a:r>
          </a:p>
          <a:p>
            <a:endParaRPr lang="el-GR" sz="1600" b="1" dirty="0"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0463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108</Words>
  <Application>Microsoft Office PowerPoint</Application>
  <PresentationFormat>Προβολή στην οθόνη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ΠΕΙΡΑΜΑΤΙΚΟ ΛΥΚΕΙΟ ΠΑΝΕΠΙΣΤΗΜΙΟΥ ΠΑΤΡΩΝ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ΠΕΙΡΑΜΑΤΙΚΟ ΛΥΚΕΙΟ ΠΑΝΕΠΙΣΤΗΜΙΟΥ ΠΑΤΡΩΝ</dc:title>
  <dc:creator>Teratech</dc:creator>
  <cp:lastModifiedBy>Administrator</cp:lastModifiedBy>
  <cp:revision>18</cp:revision>
  <dcterms:created xsi:type="dcterms:W3CDTF">2021-05-03T17:36:45Z</dcterms:created>
  <dcterms:modified xsi:type="dcterms:W3CDTF">2021-05-14T11:54:06Z</dcterms:modified>
</cp:coreProperties>
</file>