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5C4-3990-44DB-AB21-F2DA1DD9A22B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CD0-EC6E-430D-BBA1-05C3DA327D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55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5C4-3990-44DB-AB21-F2DA1DD9A22B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CD0-EC6E-430D-BBA1-05C3DA327D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18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5C4-3990-44DB-AB21-F2DA1DD9A22B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CD0-EC6E-430D-BBA1-05C3DA327D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64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5C4-3990-44DB-AB21-F2DA1DD9A22B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CD0-EC6E-430D-BBA1-05C3DA327D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1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5C4-3990-44DB-AB21-F2DA1DD9A22B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CD0-EC6E-430D-BBA1-05C3DA327D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32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5C4-3990-44DB-AB21-F2DA1DD9A22B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CD0-EC6E-430D-BBA1-05C3DA327D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33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5C4-3990-44DB-AB21-F2DA1DD9A22B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CD0-EC6E-430D-BBA1-05C3DA327D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93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5C4-3990-44DB-AB21-F2DA1DD9A22B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CD0-EC6E-430D-BBA1-05C3DA327D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56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5C4-3990-44DB-AB21-F2DA1DD9A22B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CD0-EC6E-430D-BBA1-05C3DA327D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313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5C4-3990-44DB-AB21-F2DA1DD9A22B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CD0-EC6E-430D-BBA1-05C3DA327D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68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05C4-3990-44DB-AB21-F2DA1DD9A22B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2CD0-EC6E-430D-BBA1-05C3DA327D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994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905C4-3990-44DB-AB21-F2DA1DD9A22B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2CD0-EC6E-430D-BBA1-05C3DA327D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26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30241" r="37603" b="7904"/>
          <a:stretch/>
        </p:blipFill>
        <p:spPr bwMode="auto">
          <a:xfrm>
            <a:off x="0" y="0"/>
            <a:ext cx="914506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0194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Προβολή στην οθόνη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Teratech</dc:creator>
  <cp:lastModifiedBy>Teratech</cp:lastModifiedBy>
  <cp:revision>1</cp:revision>
  <dcterms:created xsi:type="dcterms:W3CDTF">2021-05-11T16:57:58Z</dcterms:created>
  <dcterms:modified xsi:type="dcterms:W3CDTF">2021-05-11T17:00:16Z</dcterms:modified>
</cp:coreProperties>
</file>