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3" r:id="rId10"/>
    <p:sldId id="264" r:id="rId11"/>
    <p:sldId id="267" r:id="rId12"/>
    <p:sldId id="265" r:id="rId13"/>
    <p:sldId id="266" r:id="rId14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7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6147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6148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6149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6150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615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l-GR"/>
              <a:t>Click to edit Master title style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4CDB2399-3DCE-46E2-865D-62D0CAE45CF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D665F-E640-42A1-A095-267614C37B6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940245-8DCF-4B0F-BD78-44A3CAE6C0E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Τίτλος, Αντικείμενο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EE26BEA-BA62-4DD8-A0F1-0BC666F21258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8E109-83F9-4512-ACE0-9FE15678F95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79B583-5349-4076-8522-93270AD6A3BF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D3663-93AB-475E-BFBF-7E679906641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00AC02-FCB4-4CA1-9B4C-204EFA60DD59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2BCD0-7419-463B-91E9-FFB208469A4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5D2A46-0340-437E-B095-93F70790AF0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3C626C-9088-4822-8717-5DEA4B7C4CA8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ADCD6-9C46-4E18-9C3F-86CED7FCAB6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5123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5124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5125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l-GR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E9A266BA-2391-4D4C-8D7B-7162A5DC29F4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Culture in a box</a:t>
            </a:r>
            <a:endParaRPr lang="el-G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An e-twinning Project</a:t>
            </a:r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product of your country</a:t>
            </a:r>
            <a:endParaRPr lang="el-GR"/>
          </a:p>
        </p:txBody>
      </p:sp>
      <p:sp>
        <p:nvSpPr>
          <p:cNvPr id="14340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l-GR" sz="2800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l-GR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recipe from your country</a:t>
            </a:r>
            <a:endParaRPr lang="el-GR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proverb that you like</a:t>
            </a:r>
            <a:endParaRPr lang="el-G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famous person</a:t>
            </a:r>
            <a:endParaRPr lang="el-GR"/>
          </a:p>
        </p:txBody>
      </p:sp>
      <p:sp>
        <p:nvSpPr>
          <p:cNvPr id="16388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l-GR" sz="2800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l-GR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Your flag?</a:t>
            </a:r>
            <a:endParaRPr lang="el-GR"/>
          </a:p>
        </p:txBody>
      </p:sp>
      <p:sp>
        <p:nvSpPr>
          <p:cNvPr id="3076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l-GR" sz="280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l-GR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symbol of your country</a:t>
            </a:r>
            <a:endParaRPr lang="el-GR"/>
          </a:p>
        </p:txBody>
      </p:sp>
      <p:sp>
        <p:nvSpPr>
          <p:cNvPr id="8196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l-GR" sz="28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800"/>
              <a:t>Pick</a:t>
            </a:r>
            <a:r>
              <a:rPr lang="el-GR" sz="2800"/>
              <a:t> an object that for you symbolises your</a:t>
            </a:r>
            <a:r>
              <a:rPr lang="en-US" sz="2800"/>
              <a:t> c</a:t>
            </a:r>
            <a:r>
              <a:rPr lang="el-GR" sz="2800"/>
              <a:t>ountry.</a:t>
            </a:r>
            <a:br>
              <a:rPr lang="el-GR" sz="2800"/>
            </a:br>
            <a:r>
              <a:rPr lang="el-GR" sz="2800"/>
              <a:t>Explain what is the object you chose and why you think it symbolises your</a:t>
            </a:r>
            <a:br>
              <a:rPr lang="el-GR" sz="2800"/>
            </a:br>
            <a:r>
              <a:rPr lang="el-GR" sz="2800"/>
              <a:t>country.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Where are you?</a:t>
            </a:r>
            <a:endParaRPr lang="el-G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Show in a map of Europe your location</a:t>
            </a:r>
          </a:p>
          <a:p>
            <a:r>
              <a:rPr lang="en-US"/>
              <a:t>Show in a map of your country your town</a:t>
            </a:r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How’s the climate?</a:t>
            </a:r>
            <a:endParaRPr lang="el-GR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is the average temperature during different seasons? Can you include four photos, to show us how the seasons differ from each other in your country?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Capital / population</a:t>
            </a:r>
            <a:endParaRPr lang="el-GR"/>
          </a:p>
        </p:txBody>
      </p:sp>
      <p:sp>
        <p:nvSpPr>
          <p:cNvPr id="10244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l-GR" sz="28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800"/>
              <a:t>Which is the capital of your country?</a:t>
            </a:r>
          </a:p>
          <a:p>
            <a:r>
              <a:rPr lang="en-US" sz="2800"/>
              <a:t>The population?</a:t>
            </a:r>
          </a:p>
          <a:p>
            <a:endParaRPr lang="el-GR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Greetings in your language</a:t>
            </a:r>
            <a:endParaRPr lang="el-GR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Good morning =  </a:t>
            </a:r>
          </a:p>
          <a:p>
            <a:r>
              <a:rPr lang="en-US"/>
              <a:t>Good afternoon = </a:t>
            </a:r>
          </a:p>
          <a:p>
            <a:r>
              <a:rPr lang="en-US"/>
              <a:t>Good night = </a:t>
            </a:r>
          </a:p>
          <a:p>
            <a:r>
              <a:rPr lang="en-US"/>
              <a:t>How are you? = </a:t>
            </a:r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landscape that you love</a:t>
            </a:r>
            <a:endParaRPr lang="el-GR"/>
          </a:p>
        </p:txBody>
      </p:sp>
      <p:sp>
        <p:nvSpPr>
          <p:cNvPr id="12292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el-GR" sz="2800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l-GR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/>
            </a:r>
            <a:br>
              <a:rPr lang="en-US" sz="3800"/>
            </a:br>
            <a:r>
              <a:rPr lang="en-US" sz="3800"/>
              <a:t>A favorite poem of yours</a:t>
            </a:r>
            <a:br>
              <a:rPr lang="en-US" sz="3800"/>
            </a:br>
            <a:endParaRPr lang="el-GR" sz="38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25</TotalTime>
  <Words>135</Words>
  <Application>Microsoft PowerPoint</Application>
  <PresentationFormat>Προβολή στην οθόνη (4:3)</PresentationFormat>
  <Paragraphs>24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Wingdings</vt:lpstr>
      <vt:lpstr>Arial Black</vt:lpstr>
      <vt:lpstr>Radial</vt:lpstr>
      <vt:lpstr>Culture in a box</vt:lpstr>
      <vt:lpstr>Your flag?</vt:lpstr>
      <vt:lpstr>A symbol of your country</vt:lpstr>
      <vt:lpstr>Where are you?</vt:lpstr>
      <vt:lpstr>How’s the climate?</vt:lpstr>
      <vt:lpstr>Capital / population</vt:lpstr>
      <vt:lpstr>Greetings in your language</vt:lpstr>
      <vt:lpstr>A landscape that you love</vt:lpstr>
      <vt:lpstr> A favorite poem of yours </vt:lpstr>
      <vt:lpstr>A product of your country</vt:lpstr>
      <vt:lpstr>A recipe from your country</vt:lpstr>
      <vt:lpstr>A proverb that you like</vt:lpstr>
      <vt:lpstr>A famous person</vt:lpstr>
    </vt:vector>
  </TitlesOfParts>
  <Company>YPEPTH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Theresa J. Yiakoumatou</dc:creator>
  <cp:lastModifiedBy>maria</cp:lastModifiedBy>
  <cp:revision>8</cp:revision>
  <dcterms:created xsi:type="dcterms:W3CDTF">2003-10-26T11:23:48Z</dcterms:created>
  <dcterms:modified xsi:type="dcterms:W3CDTF">2013-11-18T13:23:36Z</dcterms:modified>
</cp:coreProperties>
</file>